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3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6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3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9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2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3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2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0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4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3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4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2031B-901D-4732-94E6-CA8C0BA3EE1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5A7A1-59BD-47D7-9D8E-40F093C45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4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At It’s Best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600200"/>
            <a:ext cx="2438400" cy="1371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1" y="2038350"/>
            <a:ext cx="3115733" cy="1752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0554" y="2068286"/>
            <a:ext cx="2743200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97781" y="4112420"/>
            <a:ext cx="3124198" cy="175736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29705" y="3962401"/>
            <a:ext cx="31568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Consumer Excitement!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Mass Merchandising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Secondary Displays for Suggestive Selling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Optimization of Plan O Gram/ Product Placement on Shelf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1" y="4495800"/>
            <a:ext cx="3351122" cy="177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546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Performance At It’s Best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At It’s Best</dc:title>
  <dc:creator>Jacinta Jones</dc:creator>
  <cp:lastModifiedBy>Jacinta Jones</cp:lastModifiedBy>
  <cp:revision>1</cp:revision>
  <dcterms:created xsi:type="dcterms:W3CDTF">2015-09-11T15:45:21Z</dcterms:created>
  <dcterms:modified xsi:type="dcterms:W3CDTF">2015-09-11T15:45:34Z</dcterms:modified>
</cp:coreProperties>
</file>